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5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978" r:id="rId31"/>
    <p:sldId id="887" r:id="rId32"/>
    <p:sldId id="888" r:id="rId33"/>
    <p:sldId id="913" r:id="rId34"/>
    <p:sldId id="907" r:id="rId35"/>
    <p:sldId id="980" r:id="rId36"/>
    <p:sldId id="908" r:id="rId37"/>
    <p:sldId id="906" r:id="rId38"/>
    <p:sldId id="905" r:id="rId39"/>
    <p:sldId id="844" r:id="rId40"/>
    <p:sldId id="845" r:id="rId41"/>
    <p:sldId id="984" r:id="rId42"/>
    <p:sldId id="968" r:id="rId43"/>
    <p:sldId id="985" r:id="rId44"/>
    <p:sldId id="986" r:id="rId45"/>
    <p:sldId id="987" r:id="rId46"/>
    <p:sldId id="989" r:id="rId47"/>
    <p:sldId id="829" r:id="rId48"/>
    <p:sldId id="846" r:id="rId49"/>
    <p:sldId id="847" r:id="rId50"/>
    <p:sldId id="922" r:id="rId51"/>
    <p:sldId id="933" r:id="rId52"/>
    <p:sldId id="934" r:id="rId53"/>
    <p:sldId id="935" r:id="rId54"/>
    <p:sldId id="936" r:id="rId55"/>
    <p:sldId id="937" r:id="rId56"/>
    <p:sldId id="993" r:id="rId57"/>
    <p:sldId id="994" r:id="rId58"/>
    <p:sldId id="995" r:id="rId59"/>
    <p:sldId id="996" r:id="rId60"/>
    <p:sldId id="951" r:id="rId61"/>
    <p:sldId id="997" r:id="rId62"/>
    <p:sldId id="992" r:id="rId63"/>
    <p:sldId id="950" r:id="rId6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CC7832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vidhussm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decision-makers/colleagues?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07988" indent="-407988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dirty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</a:p>
          <a:p>
            <a:pPr marL="14288" lvl="1" indent="0" algn="ctr">
              <a:buNone/>
            </a:pP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  <a:endParaRPr lang="en-US" altLang="ja-JP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a team of TEs and SETs</a:t>
            </a:r>
            <a:b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the job of the TEM.”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products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Many persons </a:t>
            </a:r>
            <a:r>
              <a:rPr lang="en-US" altLang="ja-JP" sz="2800" dirty="0">
                <a:solidFill>
                  <a:srgbClr val="44C404"/>
                </a:solidFill>
              </a:rPr>
              <a:t>started talking</a:t>
            </a:r>
            <a:br>
              <a:rPr lang="en-US" altLang="ja-JP" sz="2800" dirty="0">
                <a:solidFill>
                  <a:srgbClr val="44C404"/>
                </a:solidFill>
              </a:rPr>
            </a:br>
            <a:r>
              <a:rPr lang="en-US" altLang="ja-JP" sz="2800" dirty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>
                <a:solidFill>
                  <a:srgbClr val="44C404"/>
                </a:solidFill>
              </a:rPr>
              <a:t>support</a:t>
            </a:r>
            <a:br>
              <a:rPr lang="en-US" altLang="ja-JP" sz="2800" dirty="0">
                <a:solidFill>
                  <a:srgbClr val="44C404"/>
                </a:solidFill>
              </a:rPr>
            </a:br>
            <a:r>
              <a:rPr lang="en-US" altLang="ja-JP" sz="2800" dirty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>
                <a:solidFill>
                  <a:srgbClr val="44C404"/>
                </a:solidFill>
              </a:rPr>
              <a:t>started collaborating with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AE4FA-8DE6-4E4F-999B-4DBE98EE748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5144</TotalTime>
  <Words>1382</Words>
  <Application>Microsoft Macintosh PowerPoint</Application>
  <PresentationFormat>画面に合わせる (4:3)</PresentationFormat>
  <Paragraphs>395</Paragraphs>
  <Slides>62</Slides>
  <Notes>60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62</vt:i4>
      </vt:variant>
    </vt:vector>
  </HeadingPairs>
  <TitlesOfParts>
    <vt:vector size="72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Points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Solution</vt:lpstr>
      <vt:lpstr>Delivered Values (1)</vt:lpstr>
      <vt:lpstr>Delivered Values (2)</vt:lpstr>
      <vt:lpstr>Results</vt:lpstr>
      <vt:lpstr>PowerPoint プレゼンテーション</vt:lpstr>
      <vt:lpstr>Let’s Discuss!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8192</cp:revision>
  <cp:lastPrinted>2019-12-11T06:41:24Z</cp:lastPrinted>
  <dcterms:created xsi:type="dcterms:W3CDTF">2016-11-21T06:16:44Z</dcterms:created>
  <dcterms:modified xsi:type="dcterms:W3CDTF">2020-04-16T08:08:46Z</dcterms:modified>
</cp:coreProperties>
</file>